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0478dd1b9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0478dd1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0478dd1b9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0478dd1b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0478dd1b9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0478dd1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was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137b9c47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2137b9c4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0478dd1b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0478dd1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0478dd1b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0478dd1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0478dd1b9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0478dd1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acebook.com/crypto.bros.robo.forecaster" TargetMode="External"/><Relationship Id="rId4" Type="http://schemas.openxmlformats.org/officeDocument/2006/relationships/hyperlink" Target="https://m.me/crypto.bros.robo.forecast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antiago-pesantez/Project-2" TargetMode="External"/><Relationship Id="rId4" Type="http://schemas.openxmlformats.org/officeDocument/2006/relationships/hyperlink" Target="https://www.facebook.com/crypto.bros.robo.forecaster" TargetMode="External"/><Relationship Id="rId5" Type="http://schemas.openxmlformats.org/officeDocument/2006/relationships/hyperlink" Target="https://www.facebook.com/crypto.bros.robo.forecaster" TargetMode="External"/><Relationship Id="rId6" Type="http://schemas.openxmlformats.org/officeDocument/2006/relationships/hyperlink" Target="https://www.facebook.com/crypto.bros.robo.forecast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BROS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 FORECASTER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(aka Crypto Bros):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Diego, Hamza, Santiago, Travis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631800"/>
            <a:ext cx="423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 Forecasting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618200"/>
            <a:ext cx="42603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Retrieves Alpaca API tokens from Lambda environment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Receives output from Twitter Sentiment Analysis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Obtains current price of crypto via Alpaca API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Forecasts crypto price with incredible precision and accuracy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Feeds results back through Lambda and Lex to Facebook Chat Bot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3091" r="0" t="0"/>
          <a:stretch/>
        </p:blipFill>
        <p:spPr>
          <a:xfrm>
            <a:off x="4679499" y="395525"/>
            <a:ext cx="2240899" cy="16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5344" l="3707" r="5192" t="2506"/>
          <a:stretch/>
        </p:blipFill>
        <p:spPr>
          <a:xfrm>
            <a:off x="7027900" y="395525"/>
            <a:ext cx="1611037" cy="164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524" y="2100725"/>
            <a:ext cx="4125449" cy="246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hlinkClick r:id="rId3"/>
              </a:rPr>
              <a:t>https://www.facebook.com/crypto.bros.robo.forecaster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hlinkClick r:id="rId4"/>
              </a:rPr>
              <a:t>https://m.me/crypto.bros.robo.forecaster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Group Members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Diego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Hamza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Santiago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Travis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Github Repository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hlinkClick r:id="rId3"/>
              </a:rPr>
              <a:t>https://github.com/santiago-pesantez/Project-2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Crypto Bros Robo Forecaster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hlinkClick r:id="rId4"/>
              </a:rPr>
              <a:t>h</a:t>
            </a:r>
            <a:r>
              <a:rPr lang="en" u="sng">
                <a:hlinkClick r:id="rId5"/>
              </a:rPr>
              <a:t>ttps://facebook.com/crypto.bros.robo.forecaster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hlinkClick r:id="rId6"/>
              </a:rPr>
              <a:t>https://m.me/crypto.bros.robo.forecaster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Bros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 Forecaster Overview</a:t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Crypto Bros Robo Advisor is a</a:t>
            </a:r>
            <a:r>
              <a:rPr lang="en"/>
              <a:t> publicly accessible Facebook Messenger Robo Advisor which uses sentiment analysis of Twitter data and machine learning to forecast predictions on the price and profits of the user’s desired cryptocurrency.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Front End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Facebook Messenger Chat Bot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Back End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AWS Lex</a:t>
            </a:r>
            <a:br>
              <a:rPr lang="en" sz="1500"/>
            </a:br>
            <a:r>
              <a:rPr lang="en" sz="1500"/>
              <a:t>AWS Lambda</a:t>
            </a:r>
            <a:br>
              <a:rPr lang="en" sz="1500"/>
            </a:br>
            <a:r>
              <a:rPr lang="en" sz="1500"/>
              <a:t>Twitter Sentiment Analysis App</a:t>
            </a:r>
            <a:br>
              <a:rPr lang="en" sz="1500"/>
            </a:br>
            <a:r>
              <a:rPr lang="en" sz="1500"/>
              <a:t>Facebook Prophet Forecasting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Chat Bot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618200"/>
            <a:ext cx="28599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Created Facebook Page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Created Facebook App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Facebook App supplies AWS with user input via postback request to AWS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Back End handles all input and generates output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Output is returned to Facebook App which gets sent to the user</a:t>
            </a:r>
            <a:endParaRPr/>
          </a:p>
        </p:txBody>
      </p:sp>
      <p:pic>
        <p:nvPicPr>
          <p:cNvPr descr="Open Chromebook laptop computer"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4" name="Google Shape;94;p18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5675" y="97990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26340"/>
          <a:stretch/>
        </p:blipFill>
        <p:spPr>
          <a:xfrm>
            <a:off x="4135675" y="1082475"/>
            <a:ext cx="4142050" cy="22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Lex and Lambda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618200"/>
            <a:ext cx="418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Created L</a:t>
            </a:r>
            <a:r>
              <a:rPr lang="en"/>
              <a:t>ex Bot with utterances to detect user intentions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Assigns user input to variable slots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Submits input to Lambda for validation and fulfillment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Lambda validates the input from the user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Lambda passes user’s chosen crypto symbol to Twitter sentiment analysis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Lambda calls fbprophet forecasting function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1183" l="0" r="46732" t="2588"/>
          <a:stretch/>
        </p:blipFill>
        <p:spPr>
          <a:xfrm>
            <a:off x="4695825" y="2186175"/>
            <a:ext cx="4023151" cy="255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014" y="434175"/>
            <a:ext cx="2002961" cy="166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27" y="444000"/>
            <a:ext cx="1918200" cy="16462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631800"/>
            <a:ext cx="421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Sentiment Analysis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618200"/>
            <a:ext cx="35493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Retrieves Twitter API tokens from Lambda environment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Receives input from user on desired cryptocurrency ticker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Searches recent Tweets which contain the crypto symbol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Analyzes Tweet for Positive, Neutral, or Negative sentiment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Passes resulting dataframe to Facebook Prophet for forecasting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7137" r="1945" t="0"/>
          <a:stretch/>
        </p:blipFill>
        <p:spPr>
          <a:xfrm>
            <a:off x="3943654" y="2239225"/>
            <a:ext cx="4775319" cy="2168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11181" r="11436" t="6006"/>
          <a:stretch/>
        </p:blipFill>
        <p:spPr>
          <a:xfrm>
            <a:off x="7145911" y="602675"/>
            <a:ext cx="1573064" cy="15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200" y="602675"/>
            <a:ext cx="3040499" cy="15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